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355" r:id="rId5"/>
    <p:sldId id="402" r:id="rId6"/>
    <p:sldId id="386" r:id="rId7"/>
    <p:sldId id="403" r:id="rId8"/>
    <p:sldId id="387" r:id="rId9"/>
    <p:sldId id="388" r:id="rId10"/>
    <p:sldId id="391" r:id="rId11"/>
    <p:sldId id="401" r:id="rId12"/>
    <p:sldId id="392" r:id="rId13"/>
    <p:sldId id="394" r:id="rId14"/>
    <p:sldId id="393" r:id="rId15"/>
    <p:sldId id="395" r:id="rId16"/>
    <p:sldId id="396" r:id="rId17"/>
    <p:sldId id="397" r:id="rId18"/>
    <p:sldId id="398" r:id="rId19"/>
    <p:sldId id="389" r:id="rId20"/>
    <p:sldId id="390" r:id="rId21"/>
    <p:sldId id="400" r:id="rId22"/>
    <p:sldId id="399" r:id="rId23"/>
    <p:sldId id="40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821DE402-31F6-4599-8FA5-06B923D0B96C}"/>
    <pc:docChg chg="custSel modSld">
      <pc:chgData name="Gerjan de Ruiter" userId="5d7c516b-9dcd-41a8-99d3-54425d29895b" providerId="ADAL" clId="{821DE402-31F6-4599-8FA5-06B923D0B96C}" dt="2021-10-06T06:58:40.761" v="2" actId="1076"/>
      <pc:docMkLst>
        <pc:docMk/>
      </pc:docMkLst>
      <pc:sldChg chg="modSp mod">
        <pc:chgData name="Gerjan de Ruiter" userId="5d7c516b-9dcd-41a8-99d3-54425d29895b" providerId="ADAL" clId="{821DE402-31F6-4599-8FA5-06B923D0B96C}" dt="2021-10-06T06:58:40.761" v="2" actId="1076"/>
        <pc:sldMkLst>
          <pc:docMk/>
          <pc:sldMk cId="4274988771" sldId="355"/>
        </pc:sldMkLst>
        <pc:spChg chg="mod">
          <ac:chgData name="Gerjan de Ruiter" userId="5d7c516b-9dcd-41a8-99d3-54425d29895b" providerId="ADAL" clId="{821DE402-31F6-4599-8FA5-06B923D0B96C}" dt="2021-10-06T06:58:40.761" v="2" actId="1076"/>
          <ac:spMkLst>
            <pc:docMk/>
            <pc:sldMk cId="4274988771" sldId="355"/>
            <ac:spMk id="7" creationId="{00000000-0000-0000-0000-000000000000}"/>
          </ac:spMkLst>
        </pc:spChg>
      </pc:sldChg>
    </pc:docChg>
  </pc:docChgLst>
  <pc:docChgLst>
    <pc:chgData name="Stijn Weijermars" userId="2933e1d2-70ff-47b3-ad61-d61e32fda646" providerId="ADAL" clId="{8A768C13-2E25-4264-87BA-D441549B7FB7}"/>
    <pc:docChg chg="custSel delSld modSld">
      <pc:chgData name="Stijn Weijermars" userId="2933e1d2-70ff-47b3-ad61-d61e32fda646" providerId="ADAL" clId="{8A768C13-2E25-4264-87BA-D441549B7FB7}" dt="2021-10-14T14:13:34.116" v="47" actId="14100"/>
      <pc:docMkLst>
        <pc:docMk/>
      </pc:docMkLst>
      <pc:sldChg chg="del">
        <pc:chgData name="Stijn Weijermars" userId="2933e1d2-70ff-47b3-ad61-d61e32fda646" providerId="ADAL" clId="{8A768C13-2E25-4264-87BA-D441549B7FB7}" dt="2021-10-04T07:26:24.004" v="3" actId="47"/>
        <pc:sldMkLst>
          <pc:docMk/>
          <pc:sldMk cId="1058433591" sldId="291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1857009616" sldId="333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1738096450" sldId="336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3256070668" sldId="337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3013359279" sldId="338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3777611621" sldId="339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2183579816" sldId="341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3633906452" sldId="342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72780911" sldId="343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390178196" sldId="344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2883825746" sldId="345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3044543395" sldId="346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1489347724" sldId="347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132682928" sldId="348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2455112633" sldId="349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2406407562" sldId="350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691315373" sldId="351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2300106420" sldId="353"/>
        </pc:sldMkLst>
      </pc:sldChg>
      <pc:sldChg chg="del">
        <pc:chgData name="Stijn Weijermars" userId="2933e1d2-70ff-47b3-ad61-d61e32fda646" providerId="ADAL" clId="{8A768C13-2E25-4264-87BA-D441549B7FB7}" dt="2021-10-04T07:24:00.066" v="1" actId="2696"/>
        <pc:sldMkLst>
          <pc:docMk/>
          <pc:sldMk cId="4219775656" sldId="354"/>
        </pc:sldMkLst>
      </pc:sldChg>
      <pc:sldChg chg="addSp modSp mod modAnim">
        <pc:chgData name="Stijn Weijermars" userId="2933e1d2-70ff-47b3-ad61-d61e32fda646" providerId="ADAL" clId="{8A768C13-2E25-4264-87BA-D441549B7FB7}" dt="2021-10-04T07:35:55.514" v="13" actId="20577"/>
        <pc:sldMkLst>
          <pc:docMk/>
          <pc:sldMk cId="4274988771" sldId="355"/>
        </pc:sldMkLst>
        <pc:spChg chg="mod">
          <ac:chgData name="Stijn Weijermars" userId="2933e1d2-70ff-47b3-ad61-d61e32fda646" providerId="ADAL" clId="{8A768C13-2E25-4264-87BA-D441549B7FB7}" dt="2021-10-04T07:35:55.514" v="13" actId="20577"/>
          <ac:spMkLst>
            <pc:docMk/>
            <pc:sldMk cId="4274988771" sldId="355"/>
            <ac:spMk id="8" creationId="{00000000-0000-0000-0000-000000000000}"/>
          </ac:spMkLst>
        </pc:spChg>
        <pc:picChg chg="add mod">
          <ac:chgData name="Stijn Weijermars" userId="2933e1d2-70ff-47b3-ad61-d61e32fda646" providerId="ADAL" clId="{8A768C13-2E25-4264-87BA-D441549B7FB7}" dt="2021-10-04T07:26:19.235" v="2"/>
          <ac:picMkLst>
            <pc:docMk/>
            <pc:sldMk cId="4274988771" sldId="355"/>
            <ac:picMk id="5" creationId="{9A77A278-6B46-42DF-9A55-43141A281FAA}"/>
          </ac:picMkLst>
        </pc:picChg>
      </pc:sldChg>
      <pc:sldChg chg="addSp delSp modSp mod">
        <pc:chgData name="Stijn Weijermars" userId="2933e1d2-70ff-47b3-ad61-d61e32fda646" providerId="ADAL" clId="{8A768C13-2E25-4264-87BA-D441549B7FB7}" dt="2021-10-14T14:09:41.028" v="21" actId="1076"/>
        <pc:sldMkLst>
          <pc:docMk/>
          <pc:sldMk cId="3709572171" sldId="387"/>
        </pc:sldMkLst>
        <pc:spChg chg="add del mod">
          <ac:chgData name="Stijn Weijermars" userId="2933e1d2-70ff-47b3-ad61-d61e32fda646" providerId="ADAL" clId="{8A768C13-2E25-4264-87BA-D441549B7FB7}" dt="2021-10-14T14:09:35.989" v="18" actId="478"/>
          <ac:spMkLst>
            <pc:docMk/>
            <pc:sldMk cId="3709572171" sldId="387"/>
            <ac:spMk id="7" creationId="{0EFD2059-1A89-4A35-B70B-66B3F0F0BE77}"/>
          </ac:spMkLst>
        </pc:spChg>
        <pc:picChg chg="del">
          <ac:chgData name="Stijn Weijermars" userId="2933e1d2-70ff-47b3-ad61-d61e32fda646" providerId="ADAL" clId="{8A768C13-2E25-4264-87BA-D441549B7FB7}" dt="2021-10-14T14:09:32.782" v="16" actId="478"/>
          <ac:picMkLst>
            <pc:docMk/>
            <pc:sldMk cId="3709572171" sldId="387"/>
            <ac:picMk id="4" creationId="{00000000-0000-0000-0000-000000000000}"/>
          </ac:picMkLst>
        </pc:picChg>
        <pc:picChg chg="add mod">
          <ac:chgData name="Stijn Weijermars" userId="2933e1d2-70ff-47b3-ad61-d61e32fda646" providerId="ADAL" clId="{8A768C13-2E25-4264-87BA-D441549B7FB7}" dt="2021-10-14T14:09:41.028" v="21" actId="1076"/>
          <ac:picMkLst>
            <pc:docMk/>
            <pc:sldMk cId="3709572171" sldId="387"/>
            <ac:picMk id="5" creationId="{E3144387-0EF8-432C-B5B1-D1C3DCF7E9AF}"/>
          </ac:picMkLst>
        </pc:picChg>
      </pc:sldChg>
      <pc:sldChg chg="modSp mod">
        <pc:chgData name="Stijn Weijermars" userId="2933e1d2-70ff-47b3-ad61-d61e32fda646" providerId="ADAL" clId="{8A768C13-2E25-4264-87BA-D441549B7FB7}" dt="2021-10-04T07:27:37.062" v="6" actId="1076"/>
        <pc:sldMkLst>
          <pc:docMk/>
          <pc:sldMk cId="2624407338" sldId="395"/>
        </pc:sldMkLst>
        <pc:spChg chg="mod">
          <ac:chgData name="Stijn Weijermars" userId="2933e1d2-70ff-47b3-ad61-d61e32fda646" providerId="ADAL" clId="{8A768C13-2E25-4264-87BA-D441549B7FB7}" dt="2021-10-04T07:27:12.989" v="4" actId="404"/>
          <ac:spMkLst>
            <pc:docMk/>
            <pc:sldMk cId="2624407338" sldId="395"/>
            <ac:spMk id="10" creationId="{7D51D491-C6CA-B44F-BDA8-DCA329C490CD}"/>
          </ac:spMkLst>
        </pc:spChg>
        <pc:picChg chg="mod">
          <ac:chgData name="Stijn Weijermars" userId="2933e1d2-70ff-47b3-ad61-d61e32fda646" providerId="ADAL" clId="{8A768C13-2E25-4264-87BA-D441549B7FB7}" dt="2021-10-04T07:27:37.062" v="6" actId="1076"/>
          <ac:picMkLst>
            <pc:docMk/>
            <pc:sldMk cId="2624407338" sldId="395"/>
            <ac:picMk id="7" creationId="{00000000-0000-0000-0000-000000000000}"/>
          </ac:picMkLst>
        </pc:picChg>
      </pc:sldChg>
      <pc:sldChg chg="addSp delSp modSp mod">
        <pc:chgData name="Stijn Weijermars" userId="2933e1d2-70ff-47b3-ad61-d61e32fda646" providerId="ADAL" clId="{8A768C13-2E25-4264-87BA-D441549B7FB7}" dt="2021-10-14T14:13:34.116" v="47" actId="14100"/>
        <pc:sldMkLst>
          <pc:docMk/>
          <pc:sldMk cId="3435071986" sldId="397"/>
        </pc:sldMkLst>
        <pc:spChg chg="add del mod">
          <ac:chgData name="Stijn Weijermars" userId="2933e1d2-70ff-47b3-ad61-d61e32fda646" providerId="ADAL" clId="{8A768C13-2E25-4264-87BA-D441549B7FB7}" dt="2021-10-14T14:10:22.196" v="25" actId="478"/>
          <ac:spMkLst>
            <pc:docMk/>
            <pc:sldMk cId="3435071986" sldId="397"/>
            <ac:spMk id="7" creationId="{857B4B5A-E38C-44C4-8FF5-D8E105B62CF0}"/>
          </ac:spMkLst>
        </pc:spChg>
        <pc:picChg chg="del mod">
          <ac:chgData name="Stijn Weijermars" userId="2933e1d2-70ff-47b3-ad61-d61e32fda646" providerId="ADAL" clId="{8A768C13-2E25-4264-87BA-D441549B7FB7}" dt="2021-10-14T14:10:17.598" v="24" actId="478"/>
          <ac:picMkLst>
            <pc:docMk/>
            <pc:sldMk cId="3435071986" sldId="397"/>
            <ac:picMk id="4" creationId="{00000000-0000-0000-0000-000000000000}"/>
          </ac:picMkLst>
        </pc:picChg>
        <pc:picChg chg="add del mod">
          <ac:chgData name="Stijn Weijermars" userId="2933e1d2-70ff-47b3-ad61-d61e32fda646" providerId="ADAL" clId="{8A768C13-2E25-4264-87BA-D441549B7FB7}" dt="2021-10-14T14:12:04.163" v="30" actId="478"/>
          <ac:picMkLst>
            <pc:docMk/>
            <pc:sldMk cId="3435071986" sldId="397"/>
            <ac:picMk id="5" creationId="{0DC511B3-B6B6-4484-BB64-DD58BAE4C034}"/>
          </ac:picMkLst>
        </pc:picChg>
        <pc:picChg chg="add mod">
          <ac:chgData name="Stijn Weijermars" userId="2933e1d2-70ff-47b3-ad61-d61e32fda646" providerId="ADAL" clId="{8A768C13-2E25-4264-87BA-D441549B7FB7}" dt="2021-10-14T14:13:34.116" v="47" actId="14100"/>
          <ac:picMkLst>
            <pc:docMk/>
            <pc:sldMk cId="3435071986" sldId="397"/>
            <ac:picMk id="9" creationId="{6779F512-EC33-4B0C-9D92-6B1FFE77A4B6}"/>
          </ac:picMkLst>
        </pc:picChg>
        <pc:picChg chg="add mod modCrop">
          <ac:chgData name="Stijn Weijermars" userId="2933e1d2-70ff-47b3-ad61-d61e32fda646" providerId="ADAL" clId="{8A768C13-2E25-4264-87BA-D441549B7FB7}" dt="2021-10-14T14:13:13.443" v="45" actId="1076"/>
          <ac:picMkLst>
            <pc:docMk/>
            <pc:sldMk cId="3435071986" sldId="397"/>
            <ac:picMk id="11" creationId="{DB0C576A-5F27-41FD-8A0E-F0C431008AEE}"/>
          </ac:picMkLst>
        </pc:picChg>
      </pc:sldChg>
      <pc:sldChg chg="modSp mod">
        <pc:chgData name="Stijn Weijermars" userId="2933e1d2-70ff-47b3-ad61-d61e32fda646" providerId="ADAL" clId="{8A768C13-2E25-4264-87BA-D441549B7FB7}" dt="2021-10-04T07:23:25.101" v="0" actId="27636"/>
        <pc:sldMkLst>
          <pc:docMk/>
          <pc:sldMk cId="311660394" sldId="403"/>
        </pc:sldMkLst>
        <pc:spChg chg="mod">
          <ac:chgData name="Stijn Weijermars" userId="2933e1d2-70ff-47b3-ad61-d61e32fda646" providerId="ADAL" clId="{8A768C13-2E25-4264-87BA-D441549B7FB7}" dt="2021-10-04T07:23:25.101" v="0" actId="27636"/>
          <ac:spMkLst>
            <pc:docMk/>
            <pc:sldMk cId="311660394" sldId="403"/>
            <ac:spMk id="3" creationId="{E03364B4-0A92-634B-92E4-19B05BDD664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2:52:24.29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21 24575,'27'0'0,"-3"0"0,-14 0 0,0 0 0,0 0 0,0 0 0,0 0 0,0 0 0,0 0 0,0 0 0,0 0 0,0 0 0,0 0 0,0 0 0,-1 0 0,1 0 0,0 0 0,0 0 0,6 0 0,-5 0 0,4 0 0,0 0 0,-3-5 0,3 4 0,-5-3 0,0 4 0,0-5 0,0 4 0,-1-4 0,1 5 0,0 0 0,0 0 0,0 0 0,0 0 0,0 0 0,0 0 0,0 0 0,0 0 0,0 0 0,0 0 0,0 0 0,-1 0 0,1 0 0,0 0 0,0 0 0,0 0 0,0 0 0,0 0 0,0 0 0,0 0 0,0 0 0,0 0 0,0 0 0,-1 0 0,1 0 0,0 0 0,0 0 0,0 0 0,0 0 0,0 0 0,0 0 0,0 0 0,0 0 0,0 0 0,0 5 0,0-4 0,-1 3 0,1-4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2:52:29.8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11 24575,'28'0'0,"-4"0"0,-14 0 0,-1 0 0,1 0 0,0 0 0,0 0 0,0 0 0,0 0 0,0 0 0,5 0 0,2 0 0,5 0 0,-6 0 0,5 0 0,-10 0 0,5 0 0,-7 0 0,1 0 0,0 0 0,0 0 0,0 0 0,0 0 0,0 0 0,0 0 0,5 0 0,2 0 0,-1 0 0,5 0 0,-10 0 0,10 0 0,-10 0 0,4 0 0,-5 0 0,0 0 0,0 0 0,0 0 0,0 0 0,0 0 0,0 0 0,0 0 0,0 0 0,0 0 0,0 0 0,-1 0 0,1 0 0,0 0 0,0 0 0,0 0 0,0 0 0,0 0 0,0 0 0,0-5 0,0 4 0,0-3 0,0 4 0,0 0 0,-1 0 0,1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2:52:33.49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24575,'42'0'0,"3"0"0,-27 0 0,9 0 0,-16 0 0,4 0 0,-5 0 0,0 0 0,0 0 0,0 0 0,0 0 0,0 0 0,0 0 0,-1 0 0,1 0 0,6 0 0,-5 0 0,10 0 0,-5 0 0,1 0 0,3 0 0,-8 0 0,3 0 0,0 0 0,-4 0 0,5 0 0,-6 0 0,5 0 0,-4 0 0,4 0 0,-5 0 0,0 0 0,0 0 0,0 0 0,0 0 0,0 0 0,0 0 0,0 0 0,0 0 0,0 5 0,0 0 0,-1 1 0,1-2 0,0 1 0,6-4 0,0 8 0,6-8 0,-5 4 0,3 0 0,-8-4 0,3 4 0,-5-5 0,0 0 0,0 0 0,0 0 0,-1 0 0,1 0 0,0 0 0,0 0 0,0-4 0,0 2 0,-4-7 0,7 4 0,-7-1 0,9 2 0,-10-1 0,4 4 0,1-8 0,1 8 0,-1-3 0,-6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2:52:36.37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72 24575,'35'0'0,"0"0"0,-24 0 0,4 0 0,-5-5 0,0 4 0,0-3 0,0-1 0,0 4 0,0-8 0,5 8 0,-4-3 0,10-1 0,-10 4 0,4-4 0,-5 5 0,0 0 0,0 0 0,0 0 0,0 0 0,5 0 0,2 0 0,5 0 0,-6 0 0,5 0 0,-10 0 0,4 0 0,-5 0 0,0-5 0,0 4 0,0-3 0,0 4 0,0-5 0,5 4 0,-4-4 0,5 5 0,-6 0 0,0 0 0,0 0 0,-1 0 0,1 0 0,0-4 0,0 3 0,0-4 0,0 5 0,0 0 0,0 0 0,0 0 0,0 0 0,0 0 0,0 0 0,-1 0 0,1 0 0,0 0 0,0 0 0,0 0 0,0 0 0,0 0 0,0 0 0,0 0 0,0 0 0,0 0 0,0 0 0,0 0 0,-1 0 0,1 0 0,0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2:52:40.60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24575,'27'0'0,"-4"0"0,-13 0 0,0 0 0,0 0 0,0 0 0,0 0 0,0 0 0,-1 0 0,7 0 0,7 0 0,0 0 0,5 0 0,-6 0 0,0 0 0,0 0 0,0 0 0,-5 0 0,-2 0 0,-5 0 0,0 0 0,0 0 0,0 0 0,0 0 0,0 0 0,-1 0 0,1 0 0,0 0 0,0 0 0,0 0 0,0 0 0,0 0 0,5 0 0,2 0 0,5 0 0,-6 0 0,5 0 0,-10 0 0,10 0 0,-10 0 0,4 0 0,-5 0 0,0 0 0,0 0 0,0 0 0,0 0 0,0 0 0,0 0 0,0 0 0,0 0 0,0 0 0,0 0 0,5 0 0,-4 0 0,4 0 0,-5 0 0,0 0 0,0 0 0,0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12:52:43.89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30 24575,'33'0'0,"-7"0"0,-6 0 0,-9 0 0,5 0 0,-6 0 0,-1-4 0,1 3 0,0-4 0,0 5 0,0 0 0,0 0 0,0 0 0,0 0 0,0 0 0,0 0 0,0 0 0,0 0 0,0 0 0,-1 0 0,1 0 0,0-4 0,0 3 0,0-4 0,0 5 0,0 0 0,0 0 0,0 0 0,0 0 0,0 0 0,0 0 0,0 0 0,-1 0 0,1 0 0,6 0 0,-5 0 0,4 0 0,-5 0 0,0 0 0,0 0 0,0 0 0,0 0 0,0 0 0,0 0 0,0 0 0,-1 0 0,1 0 0,0 0 0,0 0 0,0 0 0,0-4 0,0 3 0,0-4 0,0 5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99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729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A4218-C6E7-4023-90DC-447ADF36CF6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53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0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73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84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ingenieur.nl/artikel/energie-technologiekaart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pro.nl/programmas/tegenlicht/kijk/afleveringen/2019-2020/houtbouwers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4"/>
          <p:cNvSpPr txBox="1">
            <a:spLocks/>
          </p:cNvSpPr>
          <p:nvPr/>
        </p:nvSpPr>
        <p:spPr>
          <a:xfrm>
            <a:off x="2055876" y="5709805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68998"/>
                </a:solidFill>
              </a:rPr>
              <a:t> </a:t>
            </a:r>
          </a:p>
          <a:p>
            <a:r>
              <a:rPr lang="nl-NL" dirty="0">
                <a:solidFill>
                  <a:srgbClr val="068998"/>
                </a:solidFill>
              </a:rPr>
              <a:t>Les 4 maandag  4 oktober </a:t>
            </a:r>
          </a:p>
          <a:p>
            <a:endParaRPr lang="nl-NL" dirty="0">
              <a:solidFill>
                <a:srgbClr val="068998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021493" y="274856"/>
            <a:ext cx="4080074" cy="258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>
                <a:solidFill>
                  <a:srgbClr val="068998"/>
                </a:solidFill>
              </a:rPr>
              <a:t>Stad en Mens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>
                <a:solidFill>
                  <a:srgbClr val="068998"/>
                </a:solidFill>
              </a:rPr>
              <a:t>Periode 1</a:t>
            </a:r>
            <a:br>
              <a:rPr lang="nl-NL" dirty="0">
                <a:solidFill>
                  <a:srgbClr val="068998"/>
                </a:solidFill>
              </a:rPr>
            </a:br>
            <a:r>
              <a:rPr lang="nl-NL" dirty="0" err="1">
                <a:solidFill>
                  <a:srgbClr val="068998"/>
                </a:solidFill>
              </a:rPr>
              <a:t>Planet</a:t>
            </a:r>
            <a:r>
              <a:rPr lang="nl-NL" dirty="0">
                <a:solidFill>
                  <a:srgbClr val="068998"/>
                </a:solidFill>
              </a:rPr>
              <a:t> 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68998"/>
                </a:solidFill>
              </a:rPr>
              <a:t>Huis</a:t>
            </a:r>
          </a:p>
        </p:txBody>
      </p:sp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1903476" y="3896591"/>
            <a:ext cx="8534400" cy="1752600"/>
          </a:xfrm>
        </p:spPr>
        <p:txBody>
          <a:bodyPr/>
          <a:lstStyle/>
          <a:p>
            <a:r>
              <a:rPr lang="nl-NL" dirty="0">
                <a:solidFill>
                  <a:srgbClr val="F61A53"/>
                </a:solidFill>
              </a:rPr>
              <a:t>Alles voor een </a:t>
            </a:r>
            <a:r>
              <a:rPr lang="nl-NL" dirty="0" err="1">
                <a:solidFill>
                  <a:srgbClr val="F61A53"/>
                </a:solidFill>
              </a:rPr>
              <a:t>eco</a:t>
            </a:r>
            <a:r>
              <a:rPr lang="nl-NL" dirty="0">
                <a:solidFill>
                  <a:srgbClr val="F61A53"/>
                </a:solidFill>
              </a:rPr>
              <a:t>-positief leven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77A278-6B46-42DF-9A55-43141A281F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706" y="1557644"/>
            <a:ext cx="2761801" cy="37427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9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Zonnepaneel versus Kolencentrale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Kolen grote impact tijden verbranding</a:t>
            </a:r>
          </a:p>
          <a:p>
            <a:r>
              <a:rPr lang="nl-NL" dirty="0"/>
              <a:t>Zonnepanelen grote impact tijdens……?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02" y="980728"/>
            <a:ext cx="3965945" cy="164445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02" y="4248528"/>
            <a:ext cx="6046381" cy="18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Vergelijking CO</a:t>
            </a:r>
            <a:r>
              <a:rPr lang="nl-NL" sz="2400" dirty="0"/>
              <a:t>2</a:t>
            </a:r>
            <a:r>
              <a:rPr lang="nl-NL" dirty="0"/>
              <a:t> uitstoot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01"/>
          <a:stretch/>
        </p:blipFill>
        <p:spPr>
          <a:xfrm>
            <a:off x="3723467" y="2314380"/>
            <a:ext cx="7584930" cy="4332903"/>
          </a:xfrm>
        </p:spPr>
      </p:pic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3723467" y="1600201"/>
            <a:ext cx="7858933" cy="4525963"/>
          </a:xfrm>
        </p:spPr>
        <p:txBody>
          <a:bodyPr/>
          <a:lstStyle/>
          <a:p>
            <a:r>
              <a:rPr lang="nl-NL" dirty="0"/>
              <a:t>25 x meer CO</a:t>
            </a:r>
            <a:r>
              <a:rPr lang="nl-NL" sz="1600" dirty="0"/>
              <a:t>2</a:t>
            </a:r>
            <a:r>
              <a:rPr lang="nl-NL" dirty="0"/>
              <a:t> uitstoot in levenscyclus kolen</a:t>
            </a:r>
          </a:p>
        </p:txBody>
      </p:sp>
    </p:spTree>
    <p:extLst>
      <p:ext uri="{BB962C8B-B14F-4D97-AF65-F5344CB8AC3E}">
        <p14:creationId xmlns:p14="http://schemas.microsoft.com/office/powerpoint/2010/main" val="278233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Zon wind of kolen?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60"/>
          <a:stretch/>
        </p:blipFill>
        <p:spPr>
          <a:xfrm>
            <a:off x="2720922" y="1105757"/>
            <a:ext cx="8643764" cy="4887331"/>
          </a:xfrm>
          <a:prstGeom prst="rect">
            <a:avLst/>
          </a:prstGeom>
        </p:spPr>
      </p:pic>
      <p:sp>
        <p:nvSpPr>
          <p:cNvPr id="10" name="Tekstvak 9">
            <a:hlinkClick r:id="rId3"/>
            <a:extLst>
              <a:ext uri="{FF2B5EF4-FFF2-40B4-BE49-F238E27FC236}">
                <a16:creationId xmlns:a16="http://schemas.microsoft.com/office/drawing/2014/main" id="{7D51D491-C6CA-B44F-BDA8-DCA329C490CD}"/>
              </a:ext>
            </a:extLst>
          </p:cNvPr>
          <p:cNvSpPr txBox="1"/>
          <p:nvPr/>
        </p:nvSpPr>
        <p:spPr>
          <a:xfrm>
            <a:off x="651165" y="1925782"/>
            <a:ext cx="1745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hlinkClick r:id="rId3"/>
              </a:rPr>
              <a:t>https://www.deingenieur.nl/artikel/energie-technologiekaart</a:t>
            </a:r>
            <a:r>
              <a:rPr lang="nl-N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40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Rendement en opbrengst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Rendement zonnepanelen 85%</a:t>
            </a:r>
          </a:p>
          <a:p>
            <a:r>
              <a:rPr lang="nl-NL" dirty="0"/>
              <a:t>Rendement kolen 35%...</a:t>
            </a:r>
          </a:p>
          <a:p>
            <a:endParaRPr lang="nl-NL" dirty="0"/>
          </a:p>
          <a:p>
            <a:r>
              <a:rPr lang="nl-NL" dirty="0"/>
              <a:t>Voordelen zonnepanelen</a:t>
            </a:r>
          </a:p>
          <a:p>
            <a:pPr lvl="1"/>
            <a:r>
              <a:rPr lang="nl-NL" dirty="0"/>
              <a:t>Besparen op energierekening</a:t>
            </a:r>
          </a:p>
          <a:p>
            <a:pPr lvl="2"/>
            <a:r>
              <a:rPr lang="nl-NL" dirty="0"/>
              <a:t>Rendeert beter dan spaargeld</a:t>
            </a:r>
          </a:p>
          <a:p>
            <a:pPr lvl="1"/>
            <a:r>
              <a:rPr lang="nl-NL" dirty="0"/>
              <a:t>Spaart het klimaat</a:t>
            </a:r>
          </a:p>
          <a:p>
            <a:pPr lvl="1"/>
            <a:r>
              <a:rPr lang="nl-NL" dirty="0"/>
              <a:t>Minder afhankelijk van de energieleverancier</a:t>
            </a:r>
          </a:p>
          <a:p>
            <a:pPr lvl="1"/>
            <a:r>
              <a:rPr lang="nl-NL" dirty="0"/>
              <a:t>Waardestijging van je huis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38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Case Badkamer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779F512-EC33-4B0C-9D92-6B1FFE77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66" y="1800808"/>
            <a:ext cx="6270332" cy="389600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B0C576A-5F27-41FD-8A0E-F0C431008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3" r="11563"/>
          <a:stretch/>
        </p:blipFill>
        <p:spPr>
          <a:xfrm>
            <a:off x="6643396" y="1993949"/>
            <a:ext cx="5039175" cy="35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impact badkamer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Vervuiling verpakking en </a:t>
            </a:r>
            <a:r>
              <a:rPr lang="nl-NL" dirty="0" err="1"/>
              <a:t>microbeads</a:t>
            </a:r>
            <a:r>
              <a:rPr lang="nl-NL" dirty="0"/>
              <a:t> vallen mee</a:t>
            </a:r>
          </a:p>
          <a:p>
            <a:r>
              <a:rPr lang="nl-NL" dirty="0"/>
              <a:t>Verbruik water valt mee, slechts 1% watergebruik is kraanwater</a:t>
            </a:r>
          </a:p>
          <a:p>
            <a:r>
              <a:rPr lang="nl-NL" dirty="0"/>
              <a:t>Wat dan wel?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Verwarming water!!!</a:t>
            </a:r>
          </a:p>
          <a:p>
            <a:r>
              <a:rPr lang="nl-NL" dirty="0"/>
              <a:t>Verborgen energie in waterketen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50" y="4727518"/>
            <a:ext cx="6081823" cy="17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71" y="-240315"/>
            <a:ext cx="5376530" cy="7148203"/>
          </a:xfrm>
        </p:spPr>
      </p:pic>
    </p:spTree>
    <p:extLst>
      <p:ext uri="{BB962C8B-B14F-4D97-AF65-F5344CB8AC3E}">
        <p14:creationId xmlns:p14="http://schemas.microsoft.com/office/powerpoint/2010/main" val="421038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Hout als duurzaam alternatief?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Hout is hernieuwbaar en legt CO2 vast </a:t>
            </a:r>
            <a:r>
              <a:rPr lang="nl-NL" dirty="0" err="1"/>
              <a:t>ipv</a:t>
            </a:r>
            <a:r>
              <a:rPr lang="nl-NL" dirty="0"/>
              <a:t> uitstoot zoals staal, cement en beton</a:t>
            </a:r>
          </a:p>
          <a:p>
            <a:r>
              <a:rPr lang="nl-NL" dirty="0"/>
              <a:t>Hout kan niet alles wat beton kan</a:t>
            </a:r>
          </a:p>
          <a:p>
            <a:r>
              <a:rPr lang="nl-NL" dirty="0"/>
              <a:t>#</a:t>
            </a:r>
            <a:r>
              <a:rPr lang="nl-NL" dirty="0" err="1"/>
              <a:t>duurtlang</a:t>
            </a:r>
            <a:r>
              <a:rPr lang="nl-NL" dirty="0"/>
              <a:t>…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8750" y="2086769"/>
            <a:ext cx="47625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6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A164C-F3ED-4BAC-A94C-4F8CF4FB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Joris Verhoeven Architect Tilburg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212A89D-EBC9-430D-81E4-023C6A89EF66}"/>
              </a:ext>
            </a:extLst>
          </p:cNvPr>
          <p:cNvGrpSpPr/>
          <p:nvPr/>
        </p:nvGrpSpPr>
        <p:grpSpPr>
          <a:xfrm>
            <a:off x="1954305" y="1417638"/>
            <a:ext cx="8852647" cy="4946931"/>
            <a:chOff x="0" y="274638"/>
            <a:chExt cx="10287000" cy="6429375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BA585FB4-1BCC-4553-B075-6BA469D6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638"/>
              <a:ext cx="10287000" cy="6429375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7A210672-72A0-45F5-9BA5-FF5EE25FB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" t="12978" r="-369" b="4335"/>
            <a:stretch/>
          </p:blipFill>
          <p:spPr>
            <a:xfrm>
              <a:off x="5432612" y="274638"/>
              <a:ext cx="4854388" cy="2822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930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4E140-D74A-45BE-A448-D5C7ED37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Houtbouwers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0EC31C0-53B1-48F0-8898-26CF64263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45" t="25549" r="14883" b="9031"/>
          <a:stretch/>
        </p:blipFill>
        <p:spPr>
          <a:xfrm>
            <a:off x="5242817" y="1114236"/>
            <a:ext cx="6257364" cy="322468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4C447A7A-FDAF-42EA-928D-10C2F7A5EEAC}"/>
              </a:ext>
            </a:extLst>
          </p:cNvPr>
          <p:cNvSpPr/>
          <p:nvPr/>
        </p:nvSpPr>
        <p:spPr>
          <a:xfrm>
            <a:off x="3191434" y="6359716"/>
            <a:ext cx="952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https://www.vpro.nl/programmas/tegenlicht/kijk/afleveringen/2019-2020/houtbouwers.html</a:t>
            </a:r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D6652E-CEB3-4647-9E18-76D03978E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63268" r="4762"/>
          <a:stretch/>
        </p:blipFill>
        <p:spPr>
          <a:xfrm>
            <a:off x="531835" y="1144489"/>
            <a:ext cx="3474720" cy="37490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72076D-CE46-4F0B-9A93-7570C86AC3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00" t="26122" r="2800" b="39728"/>
          <a:stretch/>
        </p:blipFill>
        <p:spPr>
          <a:xfrm>
            <a:off x="3453564" y="4612406"/>
            <a:ext cx="6257364" cy="1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4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0F5BB-DBCD-884D-843D-FD46C8B4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deze les doen?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FAC080-1BAD-404D-A432-942098F33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Kahoot</a:t>
            </a:r>
            <a:r>
              <a:rPr lang="nl-NL" dirty="0"/>
              <a:t>! / terugblik op vorige les</a:t>
            </a:r>
          </a:p>
          <a:p>
            <a:r>
              <a:rPr lang="nl-NL" dirty="0"/>
              <a:t>Je huis </a:t>
            </a:r>
          </a:p>
          <a:p>
            <a:r>
              <a:rPr lang="nl-NL" dirty="0"/>
              <a:t>Presentatie productieketen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50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54E052-5413-46CB-BBE8-F95D3019C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nu……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presentaties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DC2A8B-7F42-487D-9F60-8414745B7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 anchor="ctr">
            <a:normAutofit/>
          </a:bodyPr>
          <a:lstStyle/>
          <a:p>
            <a:r>
              <a:rPr lang="nl-NL" dirty="0"/>
              <a:t>Wat zien we hier?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7A6371-2FF8-394A-BF6F-43CCD5774C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r="2455" b="-2"/>
          <a:stretch/>
        </p:blipFill>
        <p:spPr>
          <a:xfrm>
            <a:off x="2735627" y="1196753"/>
            <a:ext cx="8846773" cy="492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0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CCB23-7EC3-DE4E-A095-AFDC0A89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l-NL" dirty="0" err="1"/>
              <a:t>Kahoot</a:t>
            </a:r>
            <a:r>
              <a:rPr lang="nl-NL" dirty="0"/>
              <a:t>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3364B4-0A92-634B-92E4-19B05BDD6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/>
              <a:t>Gebruik je smartphone</a:t>
            </a:r>
          </a:p>
          <a:p>
            <a:pPr marL="0" indent="0">
              <a:lnSpc>
                <a:spcPct val="90000"/>
              </a:lnSpc>
              <a:buNone/>
            </a:pPr>
            <a:endParaRPr lang="nl-NL" dirty="0"/>
          </a:p>
        </p:txBody>
      </p:sp>
      <p:pic>
        <p:nvPicPr>
          <p:cNvPr id="1026" name="Picture 2" descr="Kahoot! – Quizzen spelen en maken - Apps op Google Play">
            <a:extLst>
              <a:ext uri="{FF2B5EF4-FFF2-40B4-BE49-F238E27FC236}">
                <a16:creationId xmlns:a16="http://schemas.microsoft.com/office/drawing/2014/main" id="{974047FB-2138-D347-BD02-85A659D78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5264" y="1767047"/>
            <a:ext cx="6818271" cy="33239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166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 van je huis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3144387-0EF8-432C-B5B1-D1C3DCF7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35" y="1336609"/>
            <a:ext cx="7948150" cy="40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Bouw van je huis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5" y="4359349"/>
            <a:ext cx="6014484" cy="249865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5" y="1169441"/>
            <a:ext cx="6014483" cy="286029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30549" y="1488558"/>
            <a:ext cx="3168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Verborgen energie in je huis </a:t>
            </a:r>
          </a:p>
          <a:p>
            <a:r>
              <a:rPr lang="nl-NL" dirty="0"/>
              <a:t>Cumulatief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Verbouwen van je huis tot energieneutraal</a:t>
            </a:r>
          </a:p>
        </p:txBody>
      </p:sp>
    </p:spTree>
    <p:extLst>
      <p:ext uri="{BB962C8B-B14F-4D97-AF65-F5344CB8AC3E}">
        <p14:creationId xmlns:p14="http://schemas.microsoft.com/office/powerpoint/2010/main" val="415235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 in huis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Vervliegt….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30017"/>
            <a:ext cx="5384800" cy="426632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F3AA1BEC-2B0A-F546-AB27-4416B70F4A3D}"/>
                  </a:ext>
                </a:extLst>
              </p14:cNvPr>
              <p14:cNvContentPartPr/>
              <p14:nvPr/>
            </p14:nvContentPartPr>
            <p14:xfrm>
              <a:off x="7340247" y="3045731"/>
              <a:ext cx="267120" cy="75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F3AA1BEC-2B0A-F546-AB27-4416B70F4A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7607" y="2982731"/>
                <a:ext cx="392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438A75B8-4C49-C64C-86B9-3A876051A08B}"/>
                  </a:ext>
                </a:extLst>
              </p14:cNvPr>
              <p14:cNvContentPartPr/>
              <p14:nvPr/>
            </p14:nvContentPartPr>
            <p14:xfrm>
              <a:off x="10619127" y="2954291"/>
              <a:ext cx="260640" cy="39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438A75B8-4C49-C64C-86B9-3A876051A0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56487" y="2891651"/>
                <a:ext cx="3862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95DB411F-DA47-9346-B58D-6C70058E0CB5}"/>
                  </a:ext>
                </a:extLst>
              </p14:cNvPr>
              <p14:cNvContentPartPr/>
              <p14:nvPr/>
            </p14:nvContentPartPr>
            <p14:xfrm>
              <a:off x="10717047" y="4807211"/>
              <a:ext cx="329040" cy="1908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95DB411F-DA47-9346-B58D-6C70058E0C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54047" y="4744211"/>
                <a:ext cx="4546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35AFA1F9-AA93-0541-86B0-4F5B0020F66C}"/>
                  </a:ext>
                </a:extLst>
              </p14:cNvPr>
              <p14:cNvContentPartPr/>
              <p14:nvPr/>
            </p14:nvContentPartPr>
            <p14:xfrm>
              <a:off x="9433647" y="5821691"/>
              <a:ext cx="293760" cy="2628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35AFA1F9-AA93-0541-86B0-4F5B0020F6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70647" y="5758691"/>
                <a:ext cx="419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4EF3C218-468B-3E4A-AE22-87B0E3219047}"/>
                  </a:ext>
                </a:extLst>
              </p14:cNvPr>
              <p14:cNvContentPartPr/>
              <p14:nvPr/>
            </p14:nvContentPartPr>
            <p14:xfrm>
              <a:off x="6687927" y="5515691"/>
              <a:ext cx="29124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4EF3C218-468B-3E4A-AE22-87B0E32190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4927" y="5453051"/>
                <a:ext cx="4168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C9ACB011-E3B7-FF4A-B849-2C0CEDE214AB}"/>
                  </a:ext>
                </a:extLst>
              </p14:cNvPr>
              <p14:cNvContentPartPr/>
              <p14:nvPr/>
            </p14:nvContentPartPr>
            <p14:xfrm>
              <a:off x="6561927" y="4217171"/>
              <a:ext cx="221400" cy="111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C9ACB011-E3B7-FF4A-B849-2C0CEDE214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98927" y="4154171"/>
                <a:ext cx="347040" cy="1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10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D652070-B710-457C-9308-19326393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77DAB13D-96E6-FB41-8934-5B108B7F6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3" y="498899"/>
            <a:ext cx="6815667" cy="5401416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1DDFA01-05EB-4DAD-8046-5EE63E15D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4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Verbeteringen en energie labels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Wie heeft/weet het energie label thuis?</a:t>
            </a:r>
          </a:p>
          <a:p>
            <a:r>
              <a:rPr lang="nl-NL" dirty="0"/>
              <a:t>Welke maatregelen kan je nemen?</a:t>
            </a:r>
          </a:p>
          <a:p>
            <a:r>
              <a:rPr lang="nl-NL" dirty="0"/>
              <a:t>Wat leveren de maatregelen op?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02505"/>
            <a:ext cx="5384800" cy="4321352"/>
          </a:xfrm>
        </p:spPr>
      </p:pic>
    </p:spTree>
    <p:extLst>
      <p:ext uri="{BB962C8B-B14F-4D97-AF65-F5344CB8AC3E}">
        <p14:creationId xmlns:p14="http://schemas.microsoft.com/office/powerpoint/2010/main" val="32025764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8AC8B8-30A1-46B1-8D40-EB3B7523D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269</Words>
  <Application>Microsoft Office PowerPoint</Application>
  <PresentationFormat>Breedbeeld</PresentationFormat>
  <Paragraphs>80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Wat gaan we deze les doen? </vt:lpstr>
      <vt:lpstr>Wat zien we hier? </vt:lpstr>
      <vt:lpstr>Kahoot! </vt:lpstr>
      <vt:lpstr>Impact van je huis</vt:lpstr>
      <vt:lpstr>Bouw van je huis</vt:lpstr>
      <vt:lpstr>Warmte in huis</vt:lpstr>
      <vt:lpstr>PowerPoint-presentatie</vt:lpstr>
      <vt:lpstr>Verbeteringen en energie labels</vt:lpstr>
      <vt:lpstr>Zonnepaneel versus Kolencentrale</vt:lpstr>
      <vt:lpstr>Vergelijking CO2 uitstoot</vt:lpstr>
      <vt:lpstr>Zon wind of kolen?</vt:lpstr>
      <vt:lpstr>Rendement en opbrengst</vt:lpstr>
      <vt:lpstr>Case Badkamer</vt:lpstr>
      <vt:lpstr>Soorten impact badkamer</vt:lpstr>
      <vt:lpstr>PowerPoint-presentatie</vt:lpstr>
      <vt:lpstr>Hout als duurzaam alternatief?</vt:lpstr>
      <vt:lpstr>Joris Verhoeven Architect Tilburg</vt:lpstr>
      <vt:lpstr>Houtbouwers</vt:lpstr>
      <vt:lpstr>En nu…… jullie presentaties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5</cp:revision>
  <dcterms:created xsi:type="dcterms:W3CDTF">2021-07-07T07:37:45Z</dcterms:created>
  <dcterms:modified xsi:type="dcterms:W3CDTF">2021-10-14T14:13:49Z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